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Default Extension="pict" ContentType="image/pict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6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C7F7E-7394-6D41-A447-3B32C622C46D}" type="datetimeFigureOut">
              <a:rPr lang="en-US" smtClean="0"/>
              <a:pPr/>
              <a:t>1/28/13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F6EA2-7583-8843-86D2-507E7AB121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66344-B69C-6D49-9FB2-294436EF9B16}" type="datetimeFigureOut">
              <a:rPr lang="en-US" smtClean="0"/>
              <a:pPr/>
              <a:t>1/28/13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31DFF-3CD2-224F-8770-E394E5885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6F89-71CE-1348-8936-6F337161D70A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EB38-B890-EA40-AAF6-EE937008187B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AAB4E-9F0B-1242-AD05-05534A360212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64FB-07AC-A846-9702-AD8C6F1142DE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757D-99A5-594A-AFF4-A6A68A3D83D9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3F0B-8DE4-9344-A1D2-97628879C99C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BBD7-0792-EC45-BA19-9265C28302FC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5199-2834-B743-B9A0-69B4D55034D2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FBFB6-84B7-4749-B995-8C3A73080015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87A-D29F-574A-8475-C417AACCB071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902A-2D63-C34A-B9C1-A5B4537F0928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6E3EC-46E1-4844-AB6C-BF3C074168BA}" type="datetime1">
              <a:rPr lang="en-US" smtClean="0"/>
              <a:pPr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Vestiacom - Business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!OLE_LINK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Low Power Residential Gateway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VDSL2 profile 17a interoperable with BCM CO/DSLAM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11g/11n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Fast Ethernet socket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FXS port (VoIP)</a:t>
            </a:r>
            <a:endParaRPr lang="en-US" dirty="0" smtClean="0"/>
          </a:p>
          <a:p>
            <a:r>
              <a:rPr lang="en-US" dirty="0" smtClean="0"/>
              <a:t>Power </a:t>
            </a:r>
            <a:r>
              <a:rPr lang="en-US" dirty="0" smtClean="0"/>
              <a:t>switch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status LED</a:t>
            </a:r>
          </a:p>
          <a:p>
            <a:r>
              <a:rPr lang="en-US" dirty="0" smtClean="0"/>
              <a:t>(preferred) Max 5V power supply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P3: Ultra </a:t>
            </a:r>
            <a:r>
              <a:rPr lang="en-US" dirty="0" smtClean="0"/>
              <a:t>low power consumption (below 1W) in deep sleep mode (with </a:t>
            </a:r>
            <a:r>
              <a:rPr lang="en-US" dirty="0" err="1" smtClean="0"/>
              <a:t>SoC</a:t>
            </a:r>
            <a:r>
              <a:rPr lang="en-US" dirty="0" smtClean="0"/>
              <a:t> and all peripherals inactive)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P2: Very </a:t>
            </a:r>
            <a:r>
              <a:rPr lang="en-US" dirty="0" smtClean="0"/>
              <a:t>low power consumption (approx. 2W) with partial features available (e.g. only with </a:t>
            </a:r>
            <a:r>
              <a:rPr lang="en-US" dirty="0" err="1" smtClean="0"/>
              <a:t>WiFi</a:t>
            </a:r>
            <a:r>
              <a:rPr lang="en-US" dirty="0" smtClean="0"/>
              <a:t> beacon, but without VDSL2)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P1: Low </a:t>
            </a:r>
            <a:r>
              <a:rPr lang="en-US" dirty="0" smtClean="0"/>
              <a:t>power consumption (approx. 4W) with all ports available for immediate use, but not necessarily in use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P0: Lowest </a:t>
            </a:r>
            <a:r>
              <a:rPr lang="en-US" dirty="0" smtClean="0"/>
              <a:t>possible power consumption while all ports are in 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</a:t>
            </a:r>
            <a:r>
              <a:rPr lang="en-US" dirty="0" err="1" smtClean="0"/>
              <a:t>requirments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758950" y="2698750"/>
          <a:ext cx="5626100" cy="1460500"/>
        </p:xfrm>
        <a:graphic>
          <a:graphicData uri="http://schemas.openxmlformats.org/presentationml/2006/ole">
            <p:oleObj spid="_x0000_s24578" name="Document" r:id="rId3" imgW="5626100" imgH="1460500" progId="Word.Document.12">
              <p:link updateAutomatic="1"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with AP </a:t>
            </a:r>
            <a:r>
              <a:rPr lang="en-US" dirty="0" err="1" smtClean="0"/>
              <a:t>SoC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71874" y="2404921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DMT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7364408" y="240650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AFE</a:t>
            </a:r>
            <a:endParaRPr lang="en-US" sz="1100" dirty="0"/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>
          <a:xfrm>
            <a:off x="6656366" y="2835850"/>
            <a:ext cx="7080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9" idx="1"/>
          </p:cNvCxnSpPr>
          <p:nvPr/>
        </p:nvCxnSpPr>
        <p:spPr>
          <a:xfrm flipV="1">
            <a:off x="3493403" y="2831883"/>
            <a:ext cx="707247" cy="15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484555" y="3582320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41987" y="4989697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transformer</a:t>
            </a:r>
          </a:p>
        </p:txBody>
      </p:sp>
      <p:cxnSp>
        <p:nvCxnSpPr>
          <p:cNvPr id="25" name="Straight Connector 24"/>
          <p:cNvCxnSpPr>
            <a:stCxn id="15" idx="2"/>
            <a:endCxn id="36" idx="0"/>
          </p:cNvCxnSpPr>
          <p:nvPr/>
        </p:nvCxnSpPr>
        <p:spPr>
          <a:xfrm rot="5400000">
            <a:off x="1242116" y="5546504"/>
            <a:ext cx="277083" cy="71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2"/>
            <a:endCxn id="39" idx="0"/>
          </p:cNvCxnSpPr>
          <p:nvPr/>
        </p:nvCxnSpPr>
        <p:spPr>
          <a:xfrm rot="5400000">
            <a:off x="7367433" y="3706793"/>
            <a:ext cx="877648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98" idx="0"/>
          </p:cNvCxnSpPr>
          <p:nvPr/>
        </p:nvCxnSpPr>
        <p:spPr>
          <a:xfrm rot="5400000">
            <a:off x="2836265" y="4775598"/>
            <a:ext cx="422635" cy="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934834" y="5688622"/>
            <a:ext cx="884492" cy="4649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</a:t>
            </a:r>
          </a:p>
          <a:p>
            <a:pPr algn="ctr"/>
            <a:r>
              <a:rPr lang="en-US" sz="1100" dirty="0" smtClean="0"/>
              <a:t>RJ45</a:t>
            </a:r>
            <a:endParaRPr lang="en-US" sz="1100" dirty="0"/>
          </a:p>
        </p:txBody>
      </p:sp>
      <p:sp>
        <p:nvSpPr>
          <p:cNvPr id="41" name="Rectangle 40"/>
          <p:cNvSpPr/>
          <p:nvPr/>
        </p:nvSpPr>
        <p:spPr>
          <a:xfrm>
            <a:off x="2601761" y="5689416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RJ25</a:t>
            </a:r>
            <a:endParaRPr lang="en-US" sz="1100" dirty="0"/>
          </a:p>
        </p:txBody>
      </p:sp>
      <p:sp>
        <p:nvSpPr>
          <p:cNvPr id="42" name="Rectangle 41"/>
          <p:cNvSpPr/>
          <p:nvPr/>
        </p:nvSpPr>
        <p:spPr>
          <a:xfrm>
            <a:off x="7364408" y="5693587"/>
            <a:ext cx="884492" cy="4663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RJ11</a:t>
            </a:r>
            <a:endParaRPr lang="en-US" sz="1100" dirty="0"/>
          </a:p>
        </p:txBody>
      </p:sp>
      <p:sp>
        <p:nvSpPr>
          <p:cNvPr id="49" name="Rectangle 48"/>
          <p:cNvSpPr/>
          <p:nvPr/>
        </p:nvSpPr>
        <p:spPr>
          <a:xfrm>
            <a:off x="4200650" y="2400954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PHY</a:t>
            </a:r>
            <a:endParaRPr lang="en-US" sz="1100" dirty="0"/>
          </a:p>
        </p:txBody>
      </p:sp>
      <p:cxnSp>
        <p:nvCxnSpPr>
          <p:cNvPr id="51" name="Straight Connector 50"/>
          <p:cNvCxnSpPr>
            <a:stCxn id="49" idx="3"/>
            <a:endCxn id="5" idx="1"/>
          </p:cNvCxnSpPr>
          <p:nvPr/>
        </p:nvCxnSpPr>
        <p:spPr>
          <a:xfrm>
            <a:off x="5085142" y="2831883"/>
            <a:ext cx="686732" cy="3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62" idx="2"/>
            <a:endCxn id="4" idx="0"/>
          </p:cNvCxnSpPr>
          <p:nvPr/>
        </p:nvCxnSpPr>
        <p:spPr>
          <a:xfrm rot="5400000">
            <a:off x="2691358" y="2042740"/>
            <a:ext cx="7196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2608912" y="1218785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2.4 MHz</a:t>
            </a:r>
          </a:p>
          <a:p>
            <a:pPr algn="ctr"/>
            <a:r>
              <a:rPr lang="en-US" sz="1100" dirty="0" smtClean="0"/>
              <a:t>antenna</a:t>
            </a:r>
            <a:endParaRPr lang="en-US" sz="1100" dirty="0"/>
          </a:p>
        </p:txBody>
      </p:sp>
      <p:sp>
        <p:nvSpPr>
          <p:cNvPr id="65" name="TextBox 64"/>
          <p:cNvSpPr txBox="1"/>
          <p:nvPr/>
        </p:nvSpPr>
        <p:spPr>
          <a:xfrm>
            <a:off x="51816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</a:t>
            </a:r>
            <a:endParaRPr lang="en-US" sz="1200" dirty="0"/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2994838" y="3579147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608911" y="370599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SLIC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362200" y="34290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PCM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895600" y="34290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SPI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19812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35814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  <p:cxnSp>
        <p:nvCxnSpPr>
          <p:cNvPr id="78" name="Shape 77"/>
          <p:cNvCxnSpPr>
            <a:stCxn id="15" idx="0"/>
            <a:endCxn id="4" idx="1"/>
          </p:cNvCxnSpPr>
          <p:nvPr/>
        </p:nvCxnSpPr>
        <p:spPr>
          <a:xfrm rot="5400000" flipH="1" flipV="1">
            <a:off x="918458" y="3299244"/>
            <a:ext cx="2156228" cy="122467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364408" y="4989697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95" name="Straight Connector 94"/>
          <p:cNvCxnSpPr>
            <a:stCxn id="93" idx="2"/>
            <a:endCxn id="42" idx="0"/>
          </p:cNvCxnSpPr>
          <p:nvPr/>
        </p:nvCxnSpPr>
        <p:spPr>
          <a:xfrm rot="5400000">
            <a:off x="7665630" y="5552563"/>
            <a:ext cx="28204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2601761" y="4990491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100" name="Straight Connector 99"/>
          <p:cNvCxnSpPr>
            <a:stCxn id="98" idx="2"/>
            <a:endCxn id="41" idx="0"/>
          </p:cNvCxnSpPr>
          <p:nvPr/>
        </p:nvCxnSpPr>
        <p:spPr>
          <a:xfrm rot="5400000">
            <a:off x="2905466" y="5550874"/>
            <a:ext cx="277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6293499" y="1177254"/>
            <a:ext cx="1956196" cy="4807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Voltage regulators</a:t>
            </a:r>
          </a:p>
          <a:p>
            <a:pPr algn="ctr"/>
            <a:r>
              <a:rPr lang="en-US" sz="1100" dirty="0" smtClean="0"/>
              <a:t>1.2V, 2.5V, 3.3V, 5V </a:t>
            </a:r>
            <a:endParaRPr lang="en-US" sz="1100" dirty="0"/>
          </a:p>
        </p:txBody>
      </p:sp>
      <p:sp>
        <p:nvSpPr>
          <p:cNvPr id="104" name="Rectangle 103"/>
          <p:cNvSpPr/>
          <p:nvPr/>
        </p:nvSpPr>
        <p:spPr>
          <a:xfrm>
            <a:off x="3218530" y="1818727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DDR2 RAM</a:t>
            </a:r>
            <a:endParaRPr lang="en-US" sz="1100" dirty="0"/>
          </a:p>
        </p:txBody>
      </p:sp>
      <p:sp>
        <p:nvSpPr>
          <p:cNvPr id="105" name="Rectangle 104"/>
          <p:cNvSpPr/>
          <p:nvPr/>
        </p:nvSpPr>
        <p:spPr>
          <a:xfrm>
            <a:off x="2060576" y="1818727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SPI Flash</a:t>
            </a:r>
            <a:endParaRPr lang="en-US" sz="1100" dirty="0"/>
          </a:p>
        </p:txBody>
      </p:sp>
      <p:cxnSp>
        <p:nvCxnSpPr>
          <p:cNvPr id="116" name="Straight Connector 115"/>
          <p:cNvCxnSpPr/>
          <p:nvPr/>
        </p:nvCxnSpPr>
        <p:spPr>
          <a:xfrm rot="5400000" flipH="1" flipV="1">
            <a:off x="2725242" y="2325305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3234731" y="2330066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608911" y="2402540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AP </a:t>
            </a:r>
            <a:r>
              <a:rPr lang="en-US" sz="1100" dirty="0" err="1" smtClean="0"/>
              <a:t>SoC</a:t>
            </a:r>
            <a:endParaRPr lang="en-US" sz="1100" dirty="0" smtClean="0"/>
          </a:p>
          <a:p>
            <a:pPr algn="ctr"/>
            <a:r>
              <a:rPr lang="en-US" sz="1100" dirty="0" smtClean="0"/>
              <a:t>AR9331</a:t>
            </a:r>
            <a:endParaRPr lang="en-US" sz="11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63614" y="4146014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hybrid</a:t>
            </a:r>
          </a:p>
        </p:txBody>
      </p:sp>
      <p:cxnSp>
        <p:nvCxnSpPr>
          <p:cNvPr id="43" name="Straight Connector 42"/>
          <p:cNvCxnSpPr>
            <a:stCxn id="39" idx="2"/>
            <a:endCxn id="93" idx="0"/>
          </p:cNvCxnSpPr>
          <p:nvPr/>
        </p:nvCxnSpPr>
        <p:spPr>
          <a:xfrm rot="16200000" flipH="1">
            <a:off x="7595337" y="4778379"/>
            <a:ext cx="421841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96619" y="1387798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GSM Module</a:t>
            </a:r>
            <a:endParaRPr lang="en-US" sz="1100" dirty="0"/>
          </a:p>
        </p:txBody>
      </p:sp>
      <p:cxnSp>
        <p:nvCxnSpPr>
          <p:cNvPr id="45" name="Shape 44"/>
          <p:cNvCxnSpPr>
            <a:stCxn id="44" idx="2"/>
          </p:cNvCxnSpPr>
          <p:nvPr/>
        </p:nvCxnSpPr>
        <p:spPr>
          <a:xfrm rot="16200000" flipH="1">
            <a:off x="1499741" y="1488779"/>
            <a:ext cx="341145" cy="186289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377080" y="2313801"/>
            <a:ext cx="98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I2S + SPI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with</a:t>
            </a:r>
            <a:r>
              <a:rPr lang="en-US" dirty="0" smtClean="0"/>
              <a:t> separate WLAN </a:t>
            </a:r>
            <a:r>
              <a:rPr lang="en-US" dirty="0" smtClean="0"/>
              <a:t>AP </a:t>
            </a:r>
            <a:r>
              <a:rPr lang="en-US" dirty="0" smtClean="0"/>
              <a:t>chip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51253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DMT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7443787" y="2442427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AFE</a:t>
            </a:r>
            <a:endParaRPr lang="en-US" sz="1100" dirty="0"/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>
          <a:xfrm>
            <a:off x="6735745" y="2871768"/>
            <a:ext cx="7080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1" idx="3"/>
            <a:endCxn id="5" idx="1"/>
          </p:cNvCxnSpPr>
          <p:nvPr/>
        </p:nvCxnSpPr>
        <p:spPr>
          <a:xfrm>
            <a:off x="5278354" y="2871768"/>
            <a:ext cx="5728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302525" y="3620619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93068" y="5025615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transformer</a:t>
            </a:r>
          </a:p>
        </p:txBody>
      </p:sp>
      <p:cxnSp>
        <p:nvCxnSpPr>
          <p:cNvPr id="25" name="Straight Connector 24"/>
          <p:cNvCxnSpPr>
            <a:stCxn id="15" idx="2"/>
            <a:endCxn id="36" idx="0"/>
          </p:cNvCxnSpPr>
          <p:nvPr/>
        </p:nvCxnSpPr>
        <p:spPr>
          <a:xfrm rot="5400000">
            <a:off x="4693197" y="5582422"/>
            <a:ext cx="277083" cy="71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2"/>
            <a:endCxn id="39" idx="0"/>
          </p:cNvCxnSpPr>
          <p:nvPr/>
        </p:nvCxnSpPr>
        <p:spPr>
          <a:xfrm rot="5400000">
            <a:off x="7446812" y="3742711"/>
            <a:ext cx="877648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98" idx="0"/>
          </p:cNvCxnSpPr>
          <p:nvPr/>
        </p:nvCxnSpPr>
        <p:spPr>
          <a:xfrm rot="5400000">
            <a:off x="2654235" y="4813897"/>
            <a:ext cx="422635" cy="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385915" y="5724540"/>
            <a:ext cx="884492" cy="4649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</a:t>
            </a:r>
          </a:p>
          <a:p>
            <a:pPr algn="ctr"/>
            <a:r>
              <a:rPr lang="en-US" sz="1100" dirty="0" smtClean="0"/>
              <a:t>RJ45</a:t>
            </a:r>
            <a:endParaRPr lang="en-US" sz="1100" dirty="0"/>
          </a:p>
        </p:txBody>
      </p:sp>
      <p:sp>
        <p:nvSpPr>
          <p:cNvPr id="41" name="Rectangle 40"/>
          <p:cNvSpPr/>
          <p:nvPr/>
        </p:nvSpPr>
        <p:spPr>
          <a:xfrm>
            <a:off x="2419731" y="5727715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RJ25</a:t>
            </a:r>
            <a:endParaRPr lang="en-US" sz="1100" dirty="0"/>
          </a:p>
        </p:txBody>
      </p:sp>
      <p:sp>
        <p:nvSpPr>
          <p:cNvPr id="42" name="Rectangle 41"/>
          <p:cNvSpPr/>
          <p:nvPr/>
        </p:nvSpPr>
        <p:spPr>
          <a:xfrm>
            <a:off x="7443787" y="5729505"/>
            <a:ext cx="884492" cy="4663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RJ11</a:t>
            </a:r>
            <a:endParaRPr lang="en-US" sz="1100" dirty="0"/>
          </a:p>
        </p:txBody>
      </p:sp>
      <p:cxnSp>
        <p:nvCxnSpPr>
          <p:cNvPr id="60" name="Straight Connector 59"/>
          <p:cNvCxnSpPr>
            <a:stCxn id="62" idx="2"/>
            <a:endCxn id="80" idx="0"/>
          </p:cNvCxnSpPr>
          <p:nvPr/>
        </p:nvCxnSpPr>
        <p:spPr>
          <a:xfrm rot="5400000">
            <a:off x="774959" y="2085007"/>
            <a:ext cx="71960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692513" y="1261052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2.4 MHz</a:t>
            </a:r>
          </a:p>
          <a:p>
            <a:pPr algn="ctr"/>
            <a:r>
              <a:rPr lang="en-US" sz="1100" dirty="0" smtClean="0"/>
              <a:t>antenna</a:t>
            </a:r>
            <a:endParaRPr lang="en-US" sz="1100" dirty="0"/>
          </a:p>
        </p:txBody>
      </p:sp>
      <p:sp>
        <p:nvSpPr>
          <p:cNvPr id="65" name="TextBox 64"/>
          <p:cNvSpPr txBox="1"/>
          <p:nvPr/>
        </p:nvSpPr>
        <p:spPr>
          <a:xfrm>
            <a:off x="5329631" y="2596357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</a:t>
            </a:r>
            <a:endParaRPr lang="en-US" sz="1200" dirty="0"/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2812808" y="3617446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426881" y="3744298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SLIC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180170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TDM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713570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SPI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3311373" y="2629099"/>
            <a:ext cx="1074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MII/MDIO</a:t>
            </a:r>
          </a:p>
        </p:txBody>
      </p:sp>
      <p:cxnSp>
        <p:nvCxnSpPr>
          <p:cNvPr id="78" name="Shape 77"/>
          <p:cNvCxnSpPr>
            <a:stCxn id="15" idx="0"/>
            <a:endCxn id="61" idx="2"/>
          </p:cNvCxnSpPr>
          <p:nvPr/>
        </p:nvCxnSpPr>
        <p:spPr>
          <a:xfrm rot="5400000" flipH="1" flipV="1">
            <a:off x="3974252" y="4163759"/>
            <a:ext cx="1722919" cy="79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443787" y="5025615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95" name="Straight Connector 94"/>
          <p:cNvCxnSpPr>
            <a:stCxn id="93" idx="2"/>
            <a:endCxn id="42" idx="0"/>
          </p:cNvCxnSpPr>
          <p:nvPr/>
        </p:nvCxnSpPr>
        <p:spPr>
          <a:xfrm rot="5400000">
            <a:off x="7745009" y="5588481"/>
            <a:ext cx="28204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2419731" y="5028790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100" name="Straight Connector 99"/>
          <p:cNvCxnSpPr>
            <a:stCxn id="98" idx="2"/>
            <a:endCxn id="41" idx="0"/>
          </p:cNvCxnSpPr>
          <p:nvPr/>
        </p:nvCxnSpPr>
        <p:spPr>
          <a:xfrm rot="5400000">
            <a:off x="2723436" y="5589173"/>
            <a:ext cx="277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6293499" y="1177254"/>
            <a:ext cx="1956196" cy="4807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Voltage regulators</a:t>
            </a:r>
          </a:p>
          <a:p>
            <a:pPr algn="ctr"/>
            <a:r>
              <a:rPr lang="en-US" sz="1100" dirty="0" smtClean="0"/>
              <a:t>1.2V, 2.5V, 3.3V, 5V </a:t>
            </a:r>
            <a:endParaRPr lang="en-US" sz="1100" dirty="0"/>
          </a:p>
        </p:txBody>
      </p:sp>
      <p:sp>
        <p:nvSpPr>
          <p:cNvPr id="104" name="Rectangle 103"/>
          <p:cNvSpPr/>
          <p:nvPr/>
        </p:nvSpPr>
        <p:spPr>
          <a:xfrm>
            <a:off x="3036500" y="1857026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DDR2 RAM</a:t>
            </a:r>
            <a:endParaRPr lang="en-US" sz="1100" dirty="0"/>
          </a:p>
        </p:txBody>
      </p:sp>
      <p:sp>
        <p:nvSpPr>
          <p:cNvPr id="105" name="Rectangle 104"/>
          <p:cNvSpPr/>
          <p:nvPr/>
        </p:nvSpPr>
        <p:spPr>
          <a:xfrm>
            <a:off x="1878546" y="1857026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SPI Flash</a:t>
            </a:r>
            <a:endParaRPr lang="en-US" sz="1100" dirty="0"/>
          </a:p>
        </p:txBody>
      </p:sp>
      <p:cxnSp>
        <p:nvCxnSpPr>
          <p:cNvPr id="116" name="Straight Connector 115"/>
          <p:cNvCxnSpPr/>
          <p:nvPr/>
        </p:nvCxnSpPr>
        <p:spPr>
          <a:xfrm rot="5400000" flipH="1" flipV="1">
            <a:off x="2543212" y="2363604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3052701" y="2368365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26881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SoC</a:t>
            </a:r>
            <a:endParaRPr lang="en-US" sz="1100" dirty="0" smtClean="0"/>
          </a:p>
          <a:p>
            <a:pPr algn="ctr"/>
            <a:r>
              <a:rPr lang="en-US" sz="1100" dirty="0" smtClean="0"/>
              <a:t>AM1802</a:t>
            </a:r>
            <a:endParaRPr lang="en-US" sz="11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2993" y="4181932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hybrid</a:t>
            </a:r>
          </a:p>
        </p:txBody>
      </p:sp>
      <p:cxnSp>
        <p:nvCxnSpPr>
          <p:cNvPr id="43" name="Straight Connector 42"/>
          <p:cNvCxnSpPr>
            <a:stCxn id="39" idx="2"/>
            <a:endCxn id="93" idx="0"/>
          </p:cNvCxnSpPr>
          <p:nvPr/>
        </p:nvCxnSpPr>
        <p:spPr>
          <a:xfrm rot="16200000" flipH="1">
            <a:off x="7674716" y="4814297"/>
            <a:ext cx="421841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93862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Switch</a:t>
            </a:r>
          </a:p>
          <a:p>
            <a:pPr algn="ctr"/>
            <a:endParaRPr lang="en-US" sz="1100" dirty="0"/>
          </a:p>
        </p:txBody>
      </p:sp>
      <p:cxnSp>
        <p:nvCxnSpPr>
          <p:cNvPr id="66" name="Straight Connector 65"/>
          <p:cNvCxnSpPr>
            <a:stCxn id="4" idx="3"/>
            <a:endCxn id="61" idx="1"/>
          </p:cNvCxnSpPr>
          <p:nvPr/>
        </p:nvCxnSpPr>
        <p:spPr>
          <a:xfrm>
            <a:off x="3311373" y="2871768"/>
            <a:ext cx="108248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92513" y="2444808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WLAN IC</a:t>
            </a:r>
            <a:endParaRPr lang="en-US" sz="1100" dirty="0"/>
          </a:p>
        </p:txBody>
      </p:sp>
      <p:cxnSp>
        <p:nvCxnSpPr>
          <p:cNvPr id="82" name="Straight Connector 81"/>
          <p:cNvCxnSpPr>
            <a:stCxn id="80" idx="3"/>
            <a:endCxn id="4" idx="1"/>
          </p:cNvCxnSpPr>
          <p:nvPr/>
        </p:nvCxnSpPr>
        <p:spPr>
          <a:xfrm flipV="1">
            <a:off x="1577005" y="2871768"/>
            <a:ext cx="849876" cy="39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658548" y="26429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SDIO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393862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1295678" y="3751004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GSM Module</a:t>
            </a:r>
            <a:endParaRPr lang="en-US" sz="1100" dirty="0"/>
          </a:p>
        </p:txBody>
      </p:sp>
      <p:cxnSp>
        <p:nvCxnSpPr>
          <p:cNvPr id="45" name="Shape 44"/>
          <p:cNvCxnSpPr>
            <a:stCxn id="44" idx="0"/>
          </p:cNvCxnSpPr>
          <p:nvPr/>
        </p:nvCxnSpPr>
        <p:spPr>
          <a:xfrm rot="5400000" flipH="1" flipV="1">
            <a:off x="1777523" y="3101645"/>
            <a:ext cx="609761" cy="688959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577005" y="2864244"/>
            <a:ext cx="98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I2S + SPI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5482</TotalTime>
  <Words>273</Words>
  <Application>Microsoft Macintosh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!OLE_LINK1</vt:lpstr>
      <vt:lpstr>Low Power Residential Gateway</vt:lpstr>
      <vt:lpstr>Functional requirements</vt:lpstr>
      <vt:lpstr>Power requirements</vt:lpstr>
      <vt:lpstr>Power requirments</vt:lpstr>
      <vt:lpstr>HW with AP SoC</vt:lpstr>
      <vt:lpstr>HW with separate WLAN AP chip</vt:lpstr>
    </vt:vector>
  </TitlesOfParts>
  <Company>Smart-apps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Tomasz Zielinski</dc:creator>
  <cp:lastModifiedBy>Tomasz Zielinski</cp:lastModifiedBy>
  <cp:revision>17</cp:revision>
  <dcterms:created xsi:type="dcterms:W3CDTF">2013-01-28T00:25:34Z</dcterms:created>
  <dcterms:modified xsi:type="dcterms:W3CDTF">2013-01-28T00:29:11Z</dcterms:modified>
</cp:coreProperties>
</file>